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1457" r:id="rId2"/>
  </p:sldIdLst>
  <p:sldSz cx="9144000" cy="6858000" type="screen4x3"/>
  <p:notesSz cx="7104063" cy="10234613"/>
  <p:defaultTextStyle>
    <a:defPPr>
      <a:defRPr lang="en-US"/>
    </a:defPPr>
    <a:lvl1pPr marL="0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1pPr>
    <a:lvl2pPr marL="256032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2pPr>
    <a:lvl3pPr marL="512064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3pPr>
    <a:lvl4pPr marL="768096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4pPr>
    <a:lvl5pPr marL="1024128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5pPr>
    <a:lvl6pPr marL="1280160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6pPr>
    <a:lvl7pPr marL="1536192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7pPr>
    <a:lvl8pPr marL="1792224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8pPr>
    <a:lvl9pPr marL="2048256" algn="l" defTabSz="512064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B64"/>
    <a:srgbClr val="DCE6F2"/>
    <a:srgbClr val="E6E6E6"/>
    <a:srgbClr val="ACBCD9"/>
    <a:srgbClr val="104458"/>
    <a:srgbClr val="FFFFD5"/>
    <a:srgbClr val="FFFF00"/>
    <a:srgbClr val="00384D"/>
    <a:srgbClr val="D2D2DB"/>
    <a:srgbClr val="FAF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6220" autoAdjust="0"/>
  </p:normalViewPr>
  <p:slideViewPr>
    <p:cSldViewPr>
      <p:cViewPr varScale="1">
        <p:scale>
          <a:sx n="64" d="100"/>
          <a:sy n="64" d="100"/>
        </p:scale>
        <p:origin x="1660" y="-424"/>
      </p:cViewPr>
      <p:guideLst>
        <p:guide orient="horz" pos="144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D82F463-94D9-4976-9708-88D62DA7574B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8B89C5D-542D-4E94-8D60-14CF993EFE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66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1pPr>
    <a:lvl2pPr marL="256032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2pPr>
    <a:lvl3pPr marL="512064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3pPr>
    <a:lvl4pPr marL="768096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4pPr>
    <a:lvl5pPr marL="1024128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5pPr>
    <a:lvl6pPr marL="1280160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6pPr>
    <a:lvl7pPr marL="1536192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7pPr>
    <a:lvl8pPr marL="1792224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8pPr>
    <a:lvl9pPr marL="2048256" algn="l" defTabSz="512064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89C5D-542D-4E94-8D60-14CF993EFEC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75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IPCMContentMarking" descr="{&quot;HashCode&quot;:-960655345,&quot;Placement&quot;:&quot;Footer&quot;,&quot;Top&quot;:520.68866,&quot;Left&quot;:614.9484,&quot;SlideWidth&quot;:720,&quot;SlideHeight&quot;:540}">
            <a:extLst>
              <a:ext uri="{FF2B5EF4-FFF2-40B4-BE49-F238E27FC236}">
                <a16:creationId xmlns:a16="http://schemas.microsoft.com/office/drawing/2014/main" id="{4A5EFEC3-2F32-4C2B-8F7D-69674E0F474B}"/>
              </a:ext>
            </a:extLst>
          </p:cNvPr>
          <p:cNvSpPr txBox="1"/>
          <p:nvPr userDrawn="1"/>
        </p:nvSpPr>
        <p:spPr>
          <a:xfrm>
            <a:off x="7809845" y="6612746"/>
            <a:ext cx="1334155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altLang="zh-TW" sz="900">
                <a:solidFill>
                  <a:srgbClr val="FFFF00"/>
                </a:solidFill>
                <a:latin typeface="Calibri" panose="020F0502020204030204" pitchFamily="34" charset="0"/>
              </a:rPr>
              <a:t>** SPIL Confidential **</a:t>
            </a:r>
            <a:endParaRPr lang="zh-TW" altLang="en-US" sz="9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090E926-1767-4D6B-AC33-824EF4276D3D}"/>
              </a:ext>
            </a:extLst>
          </p:cNvPr>
          <p:cNvGrpSpPr/>
          <p:nvPr/>
        </p:nvGrpSpPr>
        <p:grpSpPr>
          <a:xfrm>
            <a:off x="0" y="2590800"/>
            <a:ext cx="4924425" cy="4267200"/>
            <a:chOff x="-254319" y="0"/>
            <a:chExt cx="11649565" cy="834390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E1D05E9-3F33-42C6-B1B7-8B4F62F50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06"/>
            <a:stretch/>
          </p:blipFill>
          <p:spPr>
            <a:xfrm>
              <a:off x="-254319" y="0"/>
              <a:ext cx="11649565" cy="83439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451FF6CD-72AC-4879-BFFE-922B89385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687" t="90456" r="2732" b="6804"/>
            <a:stretch/>
          </p:blipFill>
          <p:spPr>
            <a:xfrm>
              <a:off x="4500780" y="7648573"/>
              <a:ext cx="6781801" cy="695325"/>
            </a:xfrm>
            <a:prstGeom prst="rect">
              <a:avLst/>
            </a:prstGeom>
          </p:spPr>
        </p:pic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7E6B28C-93FC-4A7C-8E2D-730D421D3B92}"/>
              </a:ext>
            </a:extLst>
          </p:cNvPr>
          <p:cNvGrpSpPr/>
          <p:nvPr/>
        </p:nvGrpSpPr>
        <p:grpSpPr>
          <a:xfrm>
            <a:off x="4957897" y="2574924"/>
            <a:ext cx="4186103" cy="4283075"/>
            <a:chOff x="11656144" y="0"/>
            <a:chExt cx="6555656" cy="814300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A935D04-F59C-4C76-B104-4CE624A9B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56144" y="0"/>
              <a:ext cx="6555656" cy="814300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082C4EE-0F73-4B15-905F-5ECFA279A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12" t="88431" r="90701"/>
            <a:stretch/>
          </p:blipFill>
          <p:spPr>
            <a:xfrm>
              <a:off x="11656144" y="7200900"/>
              <a:ext cx="612056" cy="942103"/>
            </a:xfrm>
            <a:prstGeom prst="rect">
              <a:avLst/>
            </a:prstGeom>
          </p:spPr>
        </p:pic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0CC3BC3F-6D8D-4F2F-8528-FA840F5905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82" r="13534"/>
          <a:stretch/>
        </p:blipFill>
        <p:spPr>
          <a:xfrm>
            <a:off x="9525" y="6900125"/>
            <a:ext cx="4077101" cy="11747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F9175A9-B63F-43AF-BB00-2B14BB8E3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-1"/>
            <a:ext cx="4495800" cy="254867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A3E357DF-379C-4AA1-87D8-1315F1632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610100" cy="254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79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1</Words>
  <Application>Microsoft Office PowerPoint</Application>
  <PresentationFormat>如螢幕大小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Professional Business Presentation</dc:title>
  <dc:creator>HR-Chloe Chen(陳品君)</dc:creator>
  <cp:lastModifiedBy>蔡淑雅</cp:lastModifiedBy>
  <cp:revision>144</cp:revision>
  <dcterms:created xsi:type="dcterms:W3CDTF">2006-08-16T00:00:00Z</dcterms:created>
  <dcterms:modified xsi:type="dcterms:W3CDTF">2024-12-16T09:19:57Z</dcterms:modified>
  <dc:identifier>DAFgCYvJ4X8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6a41-573c-45bd-88bb-d36731ad9516_Enabled">
    <vt:lpwstr>true</vt:lpwstr>
  </property>
  <property fmtid="{D5CDD505-2E9C-101B-9397-08002B2CF9AE}" pid="3" name="MSIP_Label_980f6a41-573c-45bd-88bb-d36731ad9516_SetDate">
    <vt:lpwstr>2024-12-16T08:18:04Z</vt:lpwstr>
  </property>
  <property fmtid="{D5CDD505-2E9C-101B-9397-08002B2CF9AE}" pid="4" name="MSIP_Label_980f6a41-573c-45bd-88bb-d36731ad9516_Method">
    <vt:lpwstr>Standard</vt:lpwstr>
  </property>
  <property fmtid="{D5CDD505-2E9C-101B-9397-08002B2CF9AE}" pid="5" name="MSIP_Label_980f6a41-573c-45bd-88bb-d36731ad9516_Name">
    <vt:lpwstr>密</vt:lpwstr>
  </property>
  <property fmtid="{D5CDD505-2E9C-101B-9397-08002B2CF9AE}" pid="6" name="MSIP_Label_980f6a41-573c-45bd-88bb-d36731ad9516_SiteId">
    <vt:lpwstr>93e5cf8b-2894-43c4-b062-875ffdfe4c69</vt:lpwstr>
  </property>
  <property fmtid="{D5CDD505-2E9C-101B-9397-08002B2CF9AE}" pid="7" name="MSIP_Label_980f6a41-573c-45bd-88bb-d36731ad9516_ActionId">
    <vt:lpwstr>7aeba1ec-eff8-4c90-99c2-776b108b8b7e</vt:lpwstr>
  </property>
  <property fmtid="{D5CDD505-2E9C-101B-9397-08002B2CF9AE}" pid="8" name="MSIP_Label_980f6a41-573c-45bd-88bb-d36731ad9516_ContentBits">
    <vt:lpwstr>3</vt:lpwstr>
  </property>
</Properties>
</file>